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9" d="100"/>
          <a:sy n="69" d="100"/>
        </p:scale>
        <p:origin x="1032" y="7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09A44911-89B4-3C2F-E589-466F97CD15B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6667" b="16667"/>
          <a:stretch/>
        </p:blipFill>
        <p:spPr>
          <a:xfrm>
            <a:off x="732583" y="1420664"/>
            <a:ext cx="1668464" cy="1668464"/>
          </a:xfrm>
        </p:spPr>
      </p:pic>
      <p:pic>
        <p:nvPicPr>
          <p:cNvPr id="35" name="Picture Placeholder 34" descr="A person standing in a garden&#10;&#10;AI-generated content may be incorrect.">
            <a:extLst>
              <a:ext uri="{FF2B5EF4-FFF2-40B4-BE49-F238E27FC236}">
                <a16:creationId xmlns:a16="http://schemas.microsoft.com/office/drawing/2014/main" id="{B171EFC3-128E-C37A-A98B-97B0C7E0BD1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13862" b="13862"/>
          <a:stretch>
            <a:fillRect/>
          </a:stretch>
        </p:blipFill>
        <p:spPr/>
      </p:pic>
      <p:pic>
        <p:nvPicPr>
          <p:cNvPr id="37" name="Picture Placeholder 36" descr="A person in a blue shirt&#10;&#10;AI-generated content may be incorrect.">
            <a:extLst>
              <a:ext uri="{FF2B5EF4-FFF2-40B4-BE49-F238E27FC236}">
                <a16:creationId xmlns:a16="http://schemas.microsoft.com/office/drawing/2014/main" id="{B53C5AE5-3C3C-19C8-7CF8-F2D765D11EDC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l="13887" r="13887"/>
          <a:stretch>
            <a:fillRect/>
          </a:stretch>
        </p:blipFill>
        <p:spPr>
          <a:xfrm rot="5400000">
            <a:off x="9278938" y="4275138"/>
            <a:ext cx="2232025" cy="2317750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Treasury Manager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3 years, 3 months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Graphic Communications Group Ltd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Career growth opportunities and desire to learn new skills and expertise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Margaret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Duncan - Williams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11522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Watching mov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ies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/football and spending time with family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Fufu &amp;/TZ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Don’t Stop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Believin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’ - Journey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104644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Frederick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Amoah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‘what name you prefer to be called’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FFFFFF"/>
                </a:solidFill>
                <a:latin typeface="Century Gothic" panose="020F0302020204030204"/>
              </a:rPr>
              <a:t>(Fred)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67710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Loves Movies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Tr</a:t>
            </a:r>
            <a:r>
              <a:rPr lang="en-US" sz="1100" b="0" dirty="0" err="1">
                <a:solidFill>
                  <a:srgbClr val="FFFFFF"/>
                </a:solidFill>
                <a:latin typeface="Century Gothic" panose="020F0302020204030204"/>
              </a:rPr>
              <a:t>avelling</a:t>
            </a:r>
            <a:endParaRPr lang="en-US" sz="1100" b="0" dirty="0">
              <a:solidFill>
                <a:srgbClr val="FFFFFF"/>
              </a:solidFill>
              <a:latin typeface="Century Gothic" panose="020F03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Watching football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9995</TotalTime>
  <Words>142</Words>
  <Application>Microsoft Office PowerPoint</Application>
  <PresentationFormat>Widescreen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Francisca Bannerman</cp:lastModifiedBy>
  <cp:revision>78</cp:revision>
  <dcterms:created xsi:type="dcterms:W3CDTF">2022-11-27T12:58:00Z</dcterms:created>
  <dcterms:modified xsi:type="dcterms:W3CDTF">2025-07-06T15:30:33Z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